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310" r:id="rId33"/>
    <p:sldId id="316" r:id="rId34"/>
    <p:sldId id="317" r:id="rId35"/>
    <p:sldId id="314" r:id="rId36"/>
    <p:sldId id="320" r:id="rId37"/>
    <p:sldId id="319" r:id="rId38"/>
    <p:sldId id="318" r:id="rId39"/>
    <p:sldId id="257" r:id="rId40"/>
    <p:sldId id="258" r:id="rId41"/>
    <p:sldId id="262" r:id="rId42"/>
    <p:sldId id="260" r:id="rId43"/>
    <p:sldId id="274" r:id="rId44"/>
    <p:sldId id="277" r:id="rId45"/>
    <p:sldId id="278" r:id="rId46"/>
    <p:sldId id="280" r:id="rId47"/>
    <p:sldId id="321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400"/>
    <a:srgbClr val="FFD966"/>
    <a:srgbClr val="BF9000"/>
    <a:srgbClr val="2E8EE4"/>
    <a:srgbClr val="FFF8E1"/>
    <a:srgbClr val="DFC9EF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 varScale="1">
        <p:scale>
          <a:sx n="56" d="100"/>
          <a:sy n="56" d="100"/>
        </p:scale>
        <p:origin x="114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2633</Words>
  <Application>Microsoft Office PowerPoint</Application>
  <PresentationFormat>Widescreen</PresentationFormat>
  <Paragraphs>754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379</cp:revision>
  <cp:lastPrinted>2021-01-24T16:35:49Z</cp:lastPrinted>
  <dcterms:created xsi:type="dcterms:W3CDTF">2021-01-22T11:53:11Z</dcterms:created>
  <dcterms:modified xsi:type="dcterms:W3CDTF">2021-02-13T09:42:53Z</dcterms:modified>
</cp:coreProperties>
</file>